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Amatic SC"/>
      <p:regular r:id="rId21"/>
      <p:bold r:id="rId22"/>
    </p:embeddedFont>
    <p:embeddedFont>
      <p:font typeface="Source Code Pr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AmaticSC-bold.fntdata"/><Relationship Id="rId10" Type="http://schemas.openxmlformats.org/officeDocument/2006/relationships/slide" Target="slides/slide6.xml"/><Relationship Id="rId21" Type="http://schemas.openxmlformats.org/officeDocument/2006/relationships/font" Target="fonts/AmaticSC-regular.fntdata"/><Relationship Id="rId13" Type="http://schemas.openxmlformats.org/officeDocument/2006/relationships/slide" Target="slides/slide9.xml"/><Relationship Id="rId24" Type="http://schemas.openxmlformats.org/officeDocument/2006/relationships/font" Target="fonts/SourceCodePro-bold.fntdata"/><Relationship Id="rId12" Type="http://schemas.openxmlformats.org/officeDocument/2006/relationships/slide" Target="slides/slide8.xml"/><Relationship Id="rId23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gif"/><Relationship Id="rId4" Type="http://schemas.openxmlformats.org/officeDocument/2006/relationships/image" Target="../media/image12.gif"/><Relationship Id="rId5" Type="http://schemas.openxmlformats.org/officeDocument/2006/relationships/image" Target="../media/image9.gif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1.gif"/><Relationship Id="rId5" Type="http://schemas.openxmlformats.org/officeDocument/2006/relationships/image" Target="../media/image15.gif"/><Relationship Id="rId6" Type="http://schemas.openxmlformats.org/officeDocument/2006/relationships/image" Target="../media/image16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9ZKw5IldE9Y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Relationship Id="rId4" Type="http://schemas.openxmlformats.org/officeDocument/2006/relationships/image" Target="../media/image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 rot="-126">
            <a:off x="413850" y="4025775"/>
            <a:ext cx="81639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¿Cómo </a:t>
            </a: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estás</a:t>
            </a:r>
            <a:r>
              <a:rPr lang="en" sz="720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</a:p>
        </p:txBody>
      </p:sp>
      <p:pic>
        <p:nvPicPr>
          <p:cNvPr descr="Open ..."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6800" y="591484"/>
            <a:ext cx="2065675" cy="2217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9975" y="655424"/>
            <a:ext cx="2065675" cy="2212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075" y="597250"/>
            <a:ext cx="2065675" cy="23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 rot="-2153436">
            <a:off x="-1397356" y="876740"/>
            <a:ext cx="8537807" cy="748068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Mata mosca</a:t>
            </a:r>
          </a:p>
        </p:txBody>
      </p:sp>
      <p:pic>
        <p:nvPicPr>
          <p:cNvPr descr="happy.gif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0" y="2771775"/>
            <a:ext cx="47434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eepy.gif"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11378"/>
          <a:stretch/>
        </p:blipFill>
        <p:spPr>
          <a:xfrm>
            <a:off x="5148850" y="2663050"/>
            <a:ext cx="3995150" cy="2496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ck.gif" id="117" name="Shape 117"/>
          <p:cNvPicPr preferRelativeResize="0"/>
          <p:nvPr/>
        </p:nvPicPr>
        <p:blipFill rotWithShape="1">
          <a:blip r:embed="rId5">
            <a:alphaModFix/>
          </a:blip>
          <a:srcRect b="9927" l="0" r="0" t="11158"/>
          <a:stretch/>
        </p:blipFill>
        <p:spPr>
          <a:xfrm>
            <a:off x="5985000" y="0"/>
            <a:ext cx="2857500" cy="225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vector graphic: Swatter, Insecticide, Fly, Insect - Free ..."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" y="0"/>
            <a:ext cx="2496550" cy="207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Estoy </a:t>
            </a:r>
            <a:r>
              <a:rPr lang="en" sz="7200"/>
              <a:t>aburrid</a:t>
            </a:r>
            <a:r>
              <a:rPr lang="en" sz="7200">
                <a:solidFill>
                  <a:srgbClr val="0000FF"/>
                </a:solidFill>
              </a:rPr>
              <a:t>o</a:t>
            </a:r>
            <a:r>
              <a:rPr lang="en" sz="7200">
                <a:solidFill>
                  <a:srgbClr val="000000"/>
                </a:solidFill>
              </a:rPr>
              <a:t>/</a:t>
            </a:r>
            <a:r>
              <a:rPr lang="en" sz="7200">
                <a:solidFill>
                  <a:srgbClr val="FF00FF"/>
                </a:solidFill>
              </a:rPr>
              <a:t>A</a:t>
            </a:r>
          </a:p>
        </p:txBody>
      </p:sp>
      <p:pic>
        <p:nvPicPr>
          <p:cNvPr descr="bored.gif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025" y="1777350"/>
            <a:ext cx="4762500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Estoy </a:t>
            </a:r>
            <a:r>
              <a:rPr lang="en" sz="7200"/>
              <a:t>Triste</a:t>
            </a:r>
          </a:p>
        </p:txBody>
      </p:sp>
      <p:pic>
        <p:nvPicPr>
          <p:cNvPr descr="triste.gif"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075" y="1740325"/>
            <a:ext cx="47625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Estoy nervios</a:t>
            </a:r>
            <a:r>
              <a:rPr lang="en" sz="7200">
                <a:solidFill>
                  <a:srgbClr val="0000FF"/>
                </a:solidFill>
              </a:rPr>
              <a:t>o</a:t>
            </a:r>
            <a:r>
              <a:rPr lang="en" sz="7200">
                <a:solidFill>
                  <a:srgbClr val="000000"/>
                </a:solidFill>
              </a:rPr>
              <a:t>/</a:t>
            </a:r>
            <a:r>
              <a:rPr lang="en" sz="7200">
                <a:solidFill>
                  <a:srgbClr val="FF00FF"/>
                </a:solidFill>
              </a:rPr>
              <a:t>a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375" y="1555325"/>
            <a:ext cx="438150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 rot="-2153436">
            <a:off x="-1397356" y="876740"/>
            <a:ext cx="8537807" cy="748068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Mata mosca</a:t>
            </a:r>
          </a:p>
        </p:txBody>
      </p:sp>
      <p:pic>
        <p:nvPicPr>
          <p:cNvPr descr="Free vector graphic: Swatter, Insecticide, Fly, Insect - Free ...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2496550" cy="2073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red.gif" id="143" name="Shape 143"/>
          <p:cNvPicPr preferRelativeResize="0"/>
          <p:nvPr/>
        </p:nvPicPr>
        <p:blipFill rotWithShape="1">
          <a:blip r:embed="rId4">
            <a:alphaModFix/>
          </a:blip>
          <a:srcRect b="0" l="26100" r="21477" t="0"/>
          <a:stretch/>
        </p:blipFill>
        <p:spPr>
          <a:xfrm>
            <a:off x="6647450" y="0"/>
            <a:ext cx="2496550" cy="286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iste.gif" id="144" name="Shape 144"/>
          <p:cNvPicPr preferRelativeResize="0"/>
          <p:nvPr/>
        </p:nvPicPr>
        <p:blipFill rotWithShape="1">
          <a:blip r:embed="rId5">
            <a:alphaModFix/>
          </a:blip>
          <a:srcRect b="0" l="15016" r="0" t="0"/>
          <a:stretch/>
        </p:blipFill>
        <p:spPr>
          <a:xfrm>
            <a:off x="29600" y="2935075"/>
            <a:ext cx="3219232" cy="21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6125" y="2935075"/>
            <a:ext cx="2944575" cy="22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...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5013" y="3559650"/>
            <a:ext cx="1451075" cy="145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838" y="3663450"/>
            <a:ext cx="1389925" cy="138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ginal ..."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3363" y="587850"/>
            <a:ext cx="1714350" cy="1557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5700" y="755538"/>
            <a:ext cx="1389925" cy="138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oticon, Smiley, Face, Bored, ..." id="154" name="Shape 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0275" y="725413"/>
            <a:ext cx="1282500" cy="128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155" name="Shape 1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700" y="3559650"/>
            <a:ext cx="1451075" cy="14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151626" y="324398"/>
            <a:ext cx="1981298" cy="3582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Enfermo/a</a:t>
            </a:r>
          </a:p>
        </p:txBody>
      </p:sp>
      <p:sp>
        <p:nvSpPr>
          <p:cNvPr id="157" name="Shape 157"/>
          <p:cNvSpPr/>
          <p:nvPr/>
        </p:nvSpPr>
        <p:spPr>
          <a:xfrm>
            <a:off x="3594975" y="274648"/>
            <a:ext cx="1571147" cy="457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Triste</a:t>
            </a:r>
          </a:p>
        </p:txBody>
      </p:sp>
      <p:sp>
        <p:nvSpPr>
          <p:cNvPr id="158" name="Shape 158"/>
          <p:cNvSpPr/>
          <p:nvPr/>
        </p:nvSpPr>
        <p:spPr>
          <a:xfrm>
            <a:off x="6198500" y="126650"/>
            <a:ext cx="2281298" cy="5306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Aburrido/a</a:t>
            </a:r>
          </a:p>
        </p:txBody>
      </p:sp>
      <p:sp>
        <p:nvSpPr>
          <p:cNvPr id="159" name="Shape 159"/>
          <p:cNvSpPr/>
          <p:nvPr/>
        </p:nvSpPr>
        <p:spPr>
          <a:xfrm>
            <a:off x="151000" y="2790200"/>
            <a:ext cx="2282364" cy="620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Nervioso/a</a:t>
            </a:r>
          </a:p>
        </p:txBody>
      </p:sp>
      <p:sp>
        <p:nvSpPr>
          <p:cNvPr id="160" name="Shape 160"/>
          <p:cNvSpPr/>
          <p:nvPr/>
        </p:nvSpPr>
        <p:spPr>
          <a:xfrm>
            <a:off x="3421912" y="2819250"/>
            <a:ext cx="1917277" cy="562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Cansado/a</a:t>
            </a:r>
          </a:p>
        </p:txBody>
      </p:sp>
      <p:sp>
        <p:nvSpPr>
          <p:cNvPr id="161" name="Shape 161"/>
          <p:cNvSpPr/>
          <p:nvPr/>
        </p:nvSpPr>
        <p:spPr>
          <a:xfrm>
            <a:off x="6072724" y="2728350"/>
            <a:ext cx="2532852" cy="743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0000"/>
                </a:solidFill>
                <a:latin typeface="Arial"/>
              </a:rPr>
              <a:t>Contento/a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pen ..."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850" y="3465350"/>
            <a:ext cx="1451075" cy="145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188" y="3526500"/>
            <a:ext cx="1389925" cy="138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ginal ..."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3213" y="277875"/>
            <a:ext cx="1714350" cy="1557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169" name="Shape 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375" y="251013"/>
            <a:ext cx="1389925" cy="138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oticon, Smiley, Face, Bored, ..." id="170" name="Shape 1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08400" y="277875"/>
            <a:ext cx="1282500" cy="128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171" name="Shape 1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08400" y="3633925"/>
            <a:ext cx="1282500" cy="128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ginal ..." id="172" name="Shape 1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44061" y="251036"/>
            <a:ext cx="1336200" cy="133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173" name="Shape 1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7800" y="3465350"/>
            <a:ext cx="1451075" cy="14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n, Shadow, Face ...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125" y="966552"/>
            <a:ext cx="5127751" cy="34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6420750" y="310675"/>
            <a:ext cx="2295600" cy="1631100"/>
          </a:xfrm>
          <a:prstGeom prst="cloudCallout">
            <a:avLst>
              <a:gd fmla="val -80866" name="adj1"/>
              <a:gd fmla="val 58465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6744450" y="586825"/>
            <a:ext cx="1648200" cy="10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¿Cómo 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estás</a:t>
            </a: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n, Shadow, Face ...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125" y="966552"/>
            <a:ext cx="5127751" cy="34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690400" y="535050"/>
            <a:ext cx="2485500" cy="1639800"/>
          </a:xfrm>
          <a:prstGeom prst="wedgeEllipseCallout">
            <a:avLst>
              <a:gd fmla="val 62846" name="adj1"/>
              <a:gd fmla="val 49995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1109050" y="815550"/>
            <a:ext cx="1648200" cy="10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Comic Sans MS"/>
                <a:ea typeface="Comic Sans MS"/>
                <a:cs typeface="Comic Sans MS"/>
                <a:sym typeface="Comic Sans MS"/>
              </a:rPr>
              <a:t>¡Estoy bien!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Estoy </a:t>
            </a:r>
            <a:r>
              <a:rPr lang="en" sz="7200"/>
              <a:t>bien</a:t>
            </a:r>
          </a:p>
        </p:txBody>
      </p:sp>
      <p:pic>
        <p:nvPicPr>
          <p:cNvPr descr="Open ...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200" y="611775"/>
            <a:ext cx="3919950" cy="39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Estoy </a:t>
            </a:r>
            <a:r>
              <a:rPr lang="en" sz="7200"/>
              <a:t>Mal</a:t>
            </a:r>
          </a:p>
        </p:txBody>
      </p:sp>
      <p:pic>
        <p:nvPicPr>
          <p:cNvPr descr="Original ..."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513" y="495263"/>
            <a:ext cx="4152975" cy="41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 title="Buenos Días Song">
            <a:hlinkClick r:id="rId3"/>
          </p:cNvPr>
          <p:cNvSpPr/>
          <p:nvPr/>
        </p:nvSpPr>
        <p:spPr>
          <a:xfrm>
            <a:off x="1824775" y="511338"/>
            <a:ext cx="5494450" cy="41208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Estoy </a:t>
            </a:r>
            <a:r>
              <a:rPr lang="en" sz="7200"/>
              <a:t>enferm</a:t>
            </a:r>
            <a:r>
              <a:rPr lang="en" sz="7200">
                <a:solidFill>
                  <a:srgbClr val="0000FF"/>
                </a:solidFill>
              </a:rPr>
              <a:t>o</a:t>
            </a:r>
            <a:r>
              <a:rPr lang="en" sz="7200"/>
              <a:t>/</a:t>
            </a:r>
            <a:r>
              <a:rPr lang="en" sz="7200">
                <a:solidFill>
                  <a:srgbClr val="FF00FF"/>
                </a:solidFill>
              </a:rPr>
              <a:t>A</a:t>
            </a:r>
          </a:p>
        </p:txBody>
      </p:sp>
      <p:pic>
        <p:nvPicPr>
          <p:cNvPr descr="sick.gif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800" y="12346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Estoy </a:t>
            </a:r>
            <a:r>
              <a:rPr lang="en" sz="7200">
                <a:solidFill>
                  <a:srgbClr val="0000FF"/>
                </a:solidFill>
              </a:rPr>
              <a:t>Feliz</a:t>
            </a:r>
            <a:r>
              <a:rPr lang="en" sz="7200"/>
              <a:t>						</a:t>
            </a:r>
            <a:r>
              <a:rPr lang="en" sz="7200"/>
              <a:t>Estoy </a:t>
            </a:r>
            <a:r>
              <a:rPr lang="en" sz="7200"/>
              <a:t>	</a:t>
            </a:r>
            <a:r>
              <a:rPr lang="en" sz="7200">
                <a:solidFill>
                  <a:srgbClr val="FF00FF"/>
                </a:solidFill>
              </a:rPr>
              <a:t>Feliz</a:t>
            </a:r>
          </a:p>
        </p:txBody>
      </p:sp>
      <p:pic>
        <p:nvPicPr>
          <p:cNvPr descr="happy.gif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25" y="1596275"/>
            <a:ext cx="47434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mblr_inline_mkfsfgctbO1qz4rgp.gif"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500" y="3031125"/>
            <a:ext cx="3645325" cy="1859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Estoy </a:t>
            </a:r>
            <a:r>
              <a:rPr lang="en" sz="7200"/>
              <a:t>cansad</a:t>
            </a:r>
            <a:r>
              <a:rPr lang="en" sz="7200">
                <a:solidFill>
                  <a:srgbClr val="0000FF"/>
                </a:solidFill>
              </a:rPr>
              <a:t>o</a:t>
            </a:r>
            <a:r>
              <a:rPr lang="en" sz="7200">
                <a:solidFill>
                  <a:srgbClr val="000000"/>
                </a:solidFill>
              </a:rPr>
              <a:t>/</a:t>
            </a:r>
            <a:r>
              <a:rPr lang="en" sz="7200">
                <a:solidFill>
                  <a:srgbClr val="FF00FF"/>
                </a:solidFill>
              </a:rPr>
              <a:t>A</a:t>
            </a:r>
          </a:p>
        </p:txBody>
      </p:sp>
      <p:pic>
        <p:nvPicPr>
          <p:cNvPr descr="sleepy.gif"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350" y="1370300"/>
            <a:ext cx="4818425" cy="35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